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04B114-4B28-4C65-A6AB-A7C54871A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879D8B9-94C5-4610-90F3-7A605A989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746EE1-1791-4077-9551-5E7D9401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A1DBC0-4681-4DDD-94A5-B31C0786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160BE-5B7E-460E-BE73-D7A9F480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8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80D7B5-2557-472E-B857-D58361EA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16F779-C0DB-4369-A212-A69AD0526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3C9B78-A033-47F6-A134-4F908473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22CEA4-AE5D-49BF-B8AA-C6891356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92D3A-3BBD-4B72-8A95-CAD3F203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97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AE5CCA6-6EA5-479A-9A17-CDC47A8D1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45C6CCD-5989-4CF6-BF4B-C64228FCA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FAFD0F-5D4A-4EC2-BC63-196CFD4D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297C52-0421-4AFE-A517-74FFF257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F66CC1-894F-4C5D-B061-8EA900CD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23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9B66F3-9FBC-4CD4-BC16-CAE0E5883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140D18-270C-4452-A5E7-A8D02136B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0BE8D1-252A-4CCD-BF79-0244EB97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37631B-E859-4D70-9B6F-352AF3206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E50781-56F7-47A9-9395-9B0181FE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93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DB7C00-7BF4-4BF3-9BE8-88062EEB2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39BF5B-BDAA-4AA7-A0D7-62CBB54A4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4A2791-72B3-4286-8E34-98D58B7D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A849F3-EADD-4978-88C3-87FCB843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0CA4F5-170B-457F-852C-EF057428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221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9EB729-A5CD-4B1B-9136-C642301C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EBC2B6-3DFE-4BAF-A0A0-7AA7FF87F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06A2D7-541B-4604-A4ED-F47886BA4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FCE6F55-272F-4164-B4D9-4BBBFD7E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45A8556-6C9B-45CD-8FD8-B5F00AAC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CC71EF7-A18D-4C85-A77B-BE82BDCF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4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86F6ED-7968-463B-BB32-1A24A8DC5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EDF5A7-9646-4ABF-9871-F691CDF8D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9E3C224-128C-4C55-81A6-72B4D7A09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A6F5B11-DCEE-4A98-BFF4-AD4D43F3F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B87C5F1-37B9-40B0-B477-2CE969719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28599D2-FDA9-47E5-9E17-47D7B416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3F1304A-F222-45D9-88A2-01C9FA1C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EF7A52E-E5F0-416F-8F78-C1393C7A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9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80B4A8-18A8-4380-A3C5-EA973CF4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BE4482-BF9D-4420-9844-E4CD21E7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6DBB420-D40E-426A-89CB-F8DBBF7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6ED03E4-0545-40CE-B8BF-ADCDF7E2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08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9B6066C-6499-4CBF-A65F-C9DF2F7F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1D766CE-A8E3-4BA0-829E-F21885F4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3480E89-D003-406F-B288-B6AC1D80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94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8043DF-22E7-40AB-8941-38211A08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EF01DE-C2EB-4060-8FE8-265F8E54D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C90479-D2BA-4B09-9B28-9E9D80F18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E59CC0-F397-40F6-AD4C-3E4E3CEE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A0BADE4-8FE6-4A11-BE05-0D04B635D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40297C-E256-4863-8223-92D43151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071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2E24C-9AC0-4A7E-A2BF-9E57C497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8CED622-92C2-4C88-852D-3BB39B36A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04A8025-F4DB-49AA-B2EC-C67CD021C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22E579-C02C-47F6-B6E0-BF31DC833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AC7D0A5-8AD8-45B8-9CC4-DD043E62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573E5D-12C2-4847-9579-BA39CA89D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59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6538037-2FCF-479C-A2FC-58ADBCD0A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BD0107-0958-4A2E-B367-2B490B5AA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576CC2-3625-4516-8EC1-2F102E16F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6F871-D165-4A06-8F62-99F43F22EF66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C60CD7-2C5E-4577-85D7-395A83F3E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F1D676-4D5A-4BE2-8AB0-4B711DFBF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C1A3-2D64-4B63-8474-3764D03744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08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5F300F-21C8-4A48-A824-B259028AA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Marcin Postuła (my father)</a:t>
            </a:r>
            <a:endParaRPr lang="pl-PL" sz="6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1F232C9-D6C7-42EC-BD09-347421262D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By  </a:t>
            </a:r>
            <a:r>
              <a:rPr lang="pl-PL" sz="1600" dirty="0" err="1"/>
              <a:t>his</a:t>
            </a:r>
            <a:r>
              <a:rPr lang="pl-PL" sz="1600" dirty="0"/>
              <a:t> </a:t>
            </a:r>
            <a:r>
              <a:rPr lang="pl-PL" sz="1600" dirty="0" err="1"/>
              <a:t>son</a:t>
            </a:r>
            <a:r>
              <a:rPr lang="pl-PL" sz="1600" dirty="0"/>
              <a:t> Filip P</a:t>
            </a:r>
          </a:p>
        </p:txBody>
      </p:sp>
    </p:spTree>
    <p:extLst>
      <p:ext uri="{BB962C8B-B14F-4D97-AF65-F5344CB8AC3E}">
        <p14:creationId xmlns:p14="http://schemas.microsoft.com/office/powerpoint/2010/main" val="246120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826E2D-BFCF-432B-B609-8447B1BC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HE WAS BORN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CC734E-1891-4B0F-AA91-83475E6B3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was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November 5, 1974 in Iłża - a beautiful, small town in the south of Masovia. His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parents,Jacek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Teodora, had a farm. Dad has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siblings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brother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Leszek and sister Maria.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175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8DF92-C191-4100-B64F-63DA8D4E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 EDUCATION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DF283-F6B7-48E2-BBEC-1EF517ED6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Marcin started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education in the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kindergarten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school and general secondary school in Iłża.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finished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law and management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universities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Radom, Lublin and Warsaw.</a:t>
            </a:r>
          </a:p>
          <a:p>
            <a:pPr marL="0" indent="0"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891736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AFDD0A-D2C8-423A-A7B2-478601F0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MOVED</a:t>
            </a:r>
            <a:br>
              <a:rPr lang="pl-PL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6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A5B2CD-DA40-43D1-B25A-5075ACC2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2000, he moved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permanently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Warsaw and started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 law firm.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440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8E5D7-1C82-4A68-8B94-7C3028C5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MARCIN MARRIED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867702-B021-4A4E-9F08-2C7003795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2003, my father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married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my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mother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Monika, with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whom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has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Julia and me.We have one amazing dog.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235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CC092-5DBC-4954-9036-0D3EB1FC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JOB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5F207-28B6-431A-A5C1-826C4DAE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2003, he has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development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670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76FEFD-42D7-477F-A91F-F5053782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DAD NOW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6CFFEE-CA65-4BF7-A2E4-B0D52870D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Currently, my dad is a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one of the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apartment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Poland. Dad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sometimes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a business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go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 spent a week in Wrocław, dad went to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we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visited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497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9A39B6-F770-4D6D-A513-072E667D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ACTIVE MAN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EFC4B-20B1-42D5-B23F-5F87657E4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 is an active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does sports, especially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273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F5A9CD-B2DE-49C6-8D89-0EBF192A7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 dad in the suit  in the </a:t>
            </a:r>
            <a:r>
              <a:rPr lang="pl-PL"/>
              <a:t>work</a:t>
            </a:r>
          </a:p>
        </p:txBody>
      </p:sp>
      <p:pic>
        <p:nvPicPr>
          <p:cNvPr id="4" name="Symbol zastępczy zawartości 3" descr="Marcin Postuła">
            <a:extLst>
              <a:ext uri="{FF2B5EF4-FFF2-40B4-BE49-F238E27FC236}">
                <a16:creationId xmlns:a16="http://schemas.microsoft.com/office/drawing/2014/main" id="{526F3336-557C-4BA6-8759-A359A44F017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048794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0034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277</Words>
  <Application>Microsoft Office PowerPoint</Application>
  <PresentationFormat>Panoramiczny</PresentationFormat>
  <Paragraphs>18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Marcin Postuła (my father)</vt:lpstr>
      <vt:lpstr>HE WAS BORN</vt:lpstr>
      <vt:lpstr>HIS EDUCATION </vt:lpstr>
      <vt:lpstr>HE MOVED </vt:lpstr>
      <vt:lpstr>MARCIN MARRIED</vt:lpstr>
      <vt:lpstr>DEVELOPMENT JOB</vt:lpstr>
      <vt:lpstr>MY DAD NOW</vt:lpstr>
      <vt:lpstr>THE ACTIVE MAN</vt:lpstr>
      <vt:lpstr>My dad in the suit  in the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Marcin Postuła (my father)</dc:title>
  <dc:creator>Filip P</dc:creator>
  <cp:lastModifiedBy>Filip P</cp:lastModifiedBy>
  <cp:revision>2</cp:revision>
  <dcterms:created xsi:type="dcterms:W3CDTF">2020-11-03T10:32:46Z</dcterms:created>
  <dcterms:modified xsi:type="dcterms:W3CDTF">2020-11-03T10:46:01Z</dcterms:modified>
</cp:coreProperties>
</file>