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4" name="Google Shape;94;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0" name="Google Shape;100;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6" name="Google Shape;106;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2" name="Google Shape;112;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4" name="Google Shape;124;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0" name="Google Shape;130;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lajd tytułowy" type="title">
  <p:cSld name="TITLE">
    <p:spTree>
      <p:nvGrpSpPr>
        <p:cNvPr id="11" name="Shape 11"/>
        <p:cNvGrpSpPr/>
        <p:nvPr/>
      </p:nvGrpSpPr>
      <p:grpSpPr>
        <a:xfrm>
          <a:off x="0" y="0"/>
          <a:ext cx="0" cy="0"/>
          <a:chOff x="0" y="0"/>
          <a:chExt cx="0" cy="0"/>
        </a:xfrm>
      </p:grpSpPr>
      <p:sp>
        <p:nvSpPr>
          <p:cNvPr id="12" name="Google Shape;12;p2"/>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 name="Google Shape;13;p2"/>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4" name="Google Shape;14;p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l-PL"/>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ytuł i tekst pionowy" type="vertTx">
  <p:cSld name="VERTICAL_TEXT">
    <p:spTree>
      <p:nvGrpSpPr>
        <p:cNvPr id="68" name="Shape 68"/>
        <p:cNvGrpSpPr/>
        <p:nvPr/>
      </p:nvGrpSpPr>
      <p:grpSpPr>
        <a:xfrm>
          <a:off x="0" y="0"/>
          <a:ext cx="0" cy="0"/>
          <a:chOff x="0" y="0"/>
          <a:chExt cx="0" cy="0"/>
        </a:xfrm>
      </p:grpSpPr>
      <p:sp>
        <p:nvSpPr>
          <p:cNvPr id="69" name="Google Shape;69;p1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1"/>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1" name="Google Shape;71;p1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1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l-PL"/>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ytuł pionowy i tekst" type="vertTitleAndTx">
  <p:cSld name="VERTICAL_TITLE_AND_VERTICAL_TEXT">
    <p:spTree>
      <p:nvGrpSpPr>
        <p:cNvPr id="74" name="Shape 74"/>
        <p:cNvGrpSpPr/>
        <p:nvPr/>
      </p:nvGrpSpPr>
      <p:grpSpPr>
        <a:xfrm>
          <a:off x="0" y="0"/>
          <a:ext cx="0" cy="0"/>
          <a:chOff x="0" y="0"/>
          <a:chExt cx="0" cy="0"/>
        </a:xfrm>
      </p:grpSpPr>
      <p:sp>
        <p:nvSpPr>
          <p:cNvPr id="75" name="Google Shape;75;p12"/>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12"/>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7" name="Google Shape;77;p1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1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1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l-PL"/>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ytuł i zawartość" type="obj">
  <p:cSld name="OBJECT">
    <p:spTree>
      <p:nvGrpSpPr>
        <p:cNvPr id="17" name="Shape 17"/>
        <p:cNvGrpSpPr/>
        <p:nvPr/>
      </p:nvGrpSpPr>
      <p:grpSpPr>
        <a:xfrm>
          <a:off x="0" y="0"/>
          <a:ext cx="0" cy="0"/>
          <a:chOff x="0" y="0"/>
          <a:chExt cx="0" cy="0"/>
        </a:xfrm>
      </p:grpSpPr>
      <p:sp>
        <p:nvSpPr>
          <p:cNvPr id="18" name="Google Shape;18;p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 name="Google Shape;19;p3"/>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0" name="Google Shape;20;p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l-PL"/>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agłówek sekcji" type="secHead">
  <p:cSld name="SECTION_HEADER">
    <p:spTree>
      <p:nvGrpSpPr>
        <p:cNvPr id="23" name="Shape 23"/>
        <p:cNvGrpSpPr/>
        <p:nvPr/>
      </p:nvGrpSpPr>
      <p:grpSpPr>
        <a:xfrm>
          <a:off x="0" y="0"/>
          <a:ext cx="0" cy="0"/>
          <a:chOff x="0" y="0"/>
          <a:chExt cx="0" cy="0"/>
        </a:xfrm>
      </p:grpSpPr>
      <p:sp>
        <p:nvSpPr>
          <p:cNvPr id="24" name="Google Shape;24;p4"/>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5" name="Google Shape;25;p4"/>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26" name="Google Shape;26;p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l-PL"/>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wa elementy zawartości" type="twoObj">
  <p:cSld name="TWO_OBJECTS">
    <p:spTree>
      <p:nvGrpSpPr>
        <p:cNvPr id="29" name="Shape 29"/>
        <p:cNvGrpSpPr/>
        <p:nvPr/>
      </p:nvGrpSpPr>
      <p:grpSpPr>
        <a:xfrm>
          <a:off x="0" y="0"/>
          <a:ext cx="0" cy="0"/>
          <a:chOff x="0" y="0"/>
          <a:chExt cx="0" cy="0"/>
        </a:xfrm>
      </p:grpSpPr>
      <p:sp>
        <p:nvSpPr>
          <p:cNvPr id="30" name="Google Shape;30;p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1" name="Google Shape;31;p5"/>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2" name="Google Shape;32;p5"/>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3" name="Google Shape;33;p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l-PL"/>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orównanie" type="twoTxTwoObj">
  <p:cSld name="TWO_OBJECTS_WITH_TEXT">
    <p:spTree>
      <p:nvGrpSpPr>
        <p:cNvPr id="36" name="Shape 36"/>
        <p:cNvGrpSpPr/>
        <p:nvPr/>
      </p:nvGrpSpPr>
      <p:grpSpPr>
        <a:xfrm>
          <a:off x="0" y="0"/>
          <a:ext cx="0" cy="0"/>
          <a:chOff x="0" y="0"/>
          <a:chExt cx="0" cy="0"/>
        </a:xfrm>
      </p:grpSpPr>
      <p:sp>
        <p:nvSpPr>
          <p:cNvPr id="37" name="Google Shape;37;p6"/>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6"/>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9" name="Google Shape;39;p6"/>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6"/>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1" name="Google Shape;41;p6"/>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2" name="Google Shape;42;p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l-PL"/>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ylko tytuł" type="titleOnly">
  <p:cSld name="TITLE_ONLY">
    <p:spTree>
      <p:nvGrpSpPr>
        <p:cNvPr id="45" name="Shape 45"/>
        <p:cNvGrpSpPr/>
        <p:nvPr/>
      </p:nvGrpSpPr>
      <p:grpSpPr>
        <a:xfrm>
          <a:off x="0" y="0"/>
          <a:ext cx="0" cy="0"/>
          <a:chOff x="0" y="0"/>
          <a:chExt cx="0" cy="0"/>
        </a:xfrm>
      </p:grpSpPr>
      <p:sp>
        <p:nvSpPr>
          <p:cNvPr id="46" name="Google Shape;46;p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l-PL"/>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usty" type="blank">
  <p:cSld name="BLANK">
    <p:spTree>
      <p:nvGrpSpPr>
        <p:cNvPr id="50" name="Shape 50"/>
        <p:cNvGrpSpPr/>
        <p:nvPr/>
      </p:nvGrpSpPr>
      <p:grpSpPr>
        <a:xfrm>
          <a:off x="0" y="0"/>
          <a:ext cx="0" cy="0"/>
          <a:chOff x="0" y="0"/>
          <a:chExt cx="0" cy="0"/>
        </a:xfrm>
      </p:grpSpPr>
      <p:sp>
        <p:nvSpPr>
          <p:cNvPr id="51" name="Google Shape;51;p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l-PL"/>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Zawartość z podpisem" type="objTx">
  <p:cSld name="OBJECT_WITH_CAPTION_TEXT">
    <p:spTree>
      <p:nvGrpSpPr>
        <p:cNvPr id="54" name="Shape 54"/>
        <p:cNvGrpSpPr/>
        <p:nvPr/>
      </p:nvGrpSpPr>
      <p:grpSpPr>
        <a:xfrm>
          <a:off x="0" y="0"/>
          <a:ext cx="0" cy="0"/>
          <a:chOff x="0" y="0"/>
          <a:chExt cx="0" cy="0"/>
        </a:xfrm>
      </p:grpSpPr>
      <p:sp>
        <p:nvSpPr>
          <p:cNvPr id="55" name="Google Shape;55;p9"/>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9"/>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7" name="Google Shape;57;p9"/>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8" name="Google Shape;58;p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l-PL"/>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braz z podpisem" type="picTx">
  <p:cSld name="PICTURE_WITH_CAPTION_TEXT">
    <p:spTree>
      <p:nvGrpSpPr>
        <p:cNvPr id="61" name="Shape 61"/>
        <p:cNvGrpSpPr/>
        <p:nvPr/>
      </p:nvGrpSpPr>
      <p:grpSpPr>
        <a:xfrm>
          <a:off x="0" y="0"/>
          <a:ext cx="0" cy="0"/>
          <a:chOff x="0" y="0"/>
          <a:chExt cx="0" cy="0"/>
        </a:xfrm>
      </p:grpSpPr>
      <p:sp>
        <p:nvSpPr>
          <p:cNvPr id="62" name="Google Shape;62;p10"/>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10"/>
          <p:cNvSpPr/>
          <p:nvPr>
            <p:ph idx="2" type="pic"/>
          </p:nvPr>
        </p:nvSpPr>
        <p:spPr>
          <a:xfrm>
            <a:off x="5183188" y="987425"/>
            <a:ext cx="6172200" cy="4873625"/>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100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0" algn="l">
              <a:lnSpc>
                <a:spcPct val="90000"/>
              </a:lnSpc>
              <a:spcBef>
                <a:spcPts val="50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0" algn="l">
              <a:lnSpc>
                <a:spcPct val="90000"/>
              </a:lnSpc>
              <a:spcBef>
                <a:spcPts val="50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64" name="Google Shape;64;p10"/>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5" name="Google Shape;65;p1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1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1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l-PL"/>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8" name="Google Shape;8;p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pl-PL"/>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3"/>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Autofit/>
          </a:bodyPr>
          <a:lstStyle/>
          <a:p>
            <a:pPr indent="0" lvl="0" marL="0" rtl="0" algn="ctr">
              <a:lnSpc>
                <a:spcPct val="90000"/>
              </a:lnSpc>
              <a:spcBef>
                <a:spcPts val="0"/>
              </a:spcBef>
              <a:spcAft>
                <a:spcPts val="0"/>
              </a:spcAft>
              <a:buClr>
                <a:schemeClr val="dk1"/>
              </a:buClr>
              <a:buSzPts val="6600"/>
              <a:buFont typeface="Calibri"/>
              <a:buNone/>
            </a:pPr>
            <a:r>
              <a:rPr lang="pl-PL" sz="6600">
                <a:latin typeface="Calibri"/>
                <a:ea typeface="Calibri"/>
                <a:cs typeface="Calibri"/>
                <a:sym typeface="Calibri"/>
              </a:rPr>
              <a:t>Marcin Postuła (my father)</a:t>
            </a:r>
            <a:endParaRPr sz="6600"/>
          </a:p>
        </p:txBody>
      </p:sp>
      <p:sp>
        <p:nvSpPr>
          <p:cNvPr id="85" name="Google Shape;85;p13"/>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Autofit/>
          </a:bodyPr>
          <a:lstStyle/>
          <a:p>
            <a:pPr indent="0" lvl="0" marL="0" rtl="0" algn="ctr">
              <a:lnSpc>
                <a:spcPct val="90000"/>
              </a:lnSpc>
              <a:spcBef>
                <a:spcPts val="0"/>
              </a:spcBef>
              <a:spcAft>
                <a:spcPts val="0"/>
              </a:spcAft>
              <a:buClr>
                <a:schemeClr val="dk1"/>
              </a:buClr>
              <a:buSzPts val="1600"/>
              <a:buNone/>
            </a:pPr>
            <a:r>
              <a:rPr lang="pl-PL" sz="1600"/>
              <a:t>By  his son Filip P</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1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dk1"/>
              </a:buClr>
              <a:buSzPts val="4400"/>
              <a:buFont typeface="Calibri"/>
              <a:buNone/>
            </a:pPr>
            <a:r>
              <a:rPr lang="pl-PL"/>
              <a:t>HE WAS BORN</a:t>
            </a:r>
            <a:endParaRPr/>
          </a:p>
        </p:txBody>
      </p:sp>
      <p:sp>
        <p:nvSpPr>
          <p:cNvPr id="91" name="Google Shape;91;p14"/>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chemeClr val="dk1"/>
              </a:buClr>
              <a:buSzPts val="1800"/>
              <a:buNone/>
            </a:pPr>
            <a:r>
              <a:rPr lang="pl-PL" sz="1800">
                <a:latin typeface="Calibri"/>
                <a:ea typeface="Calibri"/>
                <a:cs typeface="Calibri"/>
                <a:sym typeface="Calibri"/>
              </a:rPr>
              <a:t>He was born on November 5, 1974 in Iłża - a beautiful, small town in the south of Masovia. His parents,Jacek and Teodora, had a farm. Dad has two siblings, brother Leszek and sister Maria.</a:t>
            </a:r>
            <a:endParaRPr/>
          </a:p>
          <a:p>
            <a:pPr indent="-50800" lvl="0" marL="228600" rtl="0" algn="l">
              <a:lnSpc>
                <a:spcPct val="90000"/>
              </a:lnSpc>
              <a:spcBef>
                <a:spcPts val="1000"/>
              </a:spcBef>
              <a:spcAft>
                <a:spcPts val="0"/>
              </a:spcAft>
              <a:buClr>
                <a:schemeClr val="dk1"/>
              </a:buClr>
              <a:buSzPts val="2800"/>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1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dk1"/>
              </a:buClr>
              <a:buSzPts val="5400"/>
              <a:buFont typeface="Calibri"/>
              <a:buNone/>
            </a:pPr>
            <a:r>
              <a:rPr lang="pl-PL" sz="5400">
                <a:latin typeface="Calibri"/>
                <a:ea typeface="Calibri"/>
                <a:cs typeface="Calibri"/>
                <a:sym typeface="Calibri"/>
              </a:rPr>
              <a:t>HIS EDUCATION</a:t>
            </a:r>
            <a:br>
              <a:rPr lang="pl-PL" sz="1620">
                <a:latin typeface="Calibri"/>
                <a:ea typeface="Calibri"/>
                <a:cs typeface="Calibri"/>
                <a:sym typeface="Calibri"/>
              </a:rPr>
            </a:br>
            <a:endParaRPr sz="3959"/>
          </a:p>
        </p:txBody>
      </p:sp>
      <p:sp>
        <p:nvSpPr>
          <p:cNvPr id="97" name="Google Shape;97;p15"/>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Autofit/>
          </a:bodyPr>
          <a:lstStyle/>
          <a:p>
            <a:pPr indent="-228600" lvl="0" marL="228600" rtl="0" algn="l">
              <a:lnSpc>
                <a:spcPct val="90000"/>
              </a:lnSpc>
              <a:spcBef>
                <a:spcPts val="0"/>
              </a:spcBef>
              <a:spcAft>
                <a:spcPts val="0"/>
              </a:spcAft>
              <a:buClr>
                <a:schemeClr val="dk1"/>
              </a:buClr>
              <a:buSzPts val="1800"/>
              <a:buChar char="•"/>
            </a:pPr>
            <a:r>
              <a:rPr lang="pl-PL" sz="1800">
                <a:latin typeface="Calibri"/>
                <a:ea typeface="Calibri"/>
                <a:cs typeface="Calibri"/>
                <a:sym typeface="Calibri"/>
              </a:rPr>
              <a:t>Marcin started his education in the local kindergarten and later he finished primary school and general secondary school in Iłża. He finished from law and management studies. He studied at several universities, including in Radom, Lublin and Warsaw.</a:t>
            </a:r>
            <a:endParaRPr/>
          </a:p>
          <a:p>
            <a:pPr indent="0" lvl="0" marL="0" rtl="0" algn="l">
              <a:lnSpc>
                <a:spcPct val="90000"/>
              </a:lnSpc>
              <a:spcBef>
                <a:spcPts val="1000"/>
              </a:spcBef>
              <a:spcAft>
                <a:spcPts val="0"/>
              </a:spcAft>
              <a:buClr>
                <a:schemeClr val="dk1"/>
              </a:buClr>
              <a:buSzPts val="1800"/>
              <a:buNone/>
            </a:pPr>
            <a:r>
              <a:t/>
            </a:r>
            <a:endParaRPr sz="18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1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dk1"/>
              </a:buClr>
              <a:buSzPts val="6600"/>
              <a:buFont typeface="Calibri"/>
              <a:buNone/>
            </a:pPr>
            <a:r>
              <a:rPr lang="pl-PL" sz="6600">
                <a:latin typeface="Calibri"/>
                <a:ea typeface="Calibri"/>
                <a:cs typeface="Calibri"/>
                <a:sym typeface="Calibri"/>
              </a:rPr>
              <a:t>HE MOVED</a:t>
            </a:r>
            <a:br>
              <a:rPr lang="pl-PL" sz="6600">
                <a:latin typeface="Calibri"/>
                <a:ea typeface="Calibri"/>
                <a:cs typeface="Calibri"/>
                <a:sym typeface="Calibri"/>
              </a:rPr>
            </a:br>
            <a:endParaRPr sz="6600"/>
          </a:p>
        </p:txBody>
      </p:sp>
      <p:sp>
        <p:nvSpPr>
          <p:cNvPr id="103" name="Google Shape;103;p16"/>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Autofit/>
          </a:bodyPr>
          <a:lstStyle/>
          <a:p>
            <a:pPr indent="-228600" lvl="0" marL="228600" rtl="0" algn="l">
              <a:lnSpc>
                <a:spcPct val="90000"/>
              </a:lnSpc>
              <a:spcBef>
                <a:spcPts val="0"/>
              </a:spcBef>
              <a:spcAft>
                <a:spcPts val="0"/>
              </a:spcAft>
              <a:buClr>
                <a:schemeClr val="dk1"/>
              </a:buClr>
              <a:buSzPts val="1800"/>
              <a:buChar char="•"/>
            </a:pPr>
            <a:r>
              <a:rPr lang="pl-PL" sz="1800">
                <a:latin typeface="Calibri"/>
                <a:ea typeface="Calibri"/>
                <a:cs typeface="Calibri"/>
                <a:sym typeface="Calibri"/>
              </a:rPr>
              <a:t>In 2000, he moved permanently to Warsaw and started working in a law firm.</a:t>
            </a:r>
            <a:endParaRPr/>
          </a:p>
          <a:p>
            <a:pPr indent="-50800" lvl="0" marL="228600" rtl="0" algn="l">
              <a:lnSpc>
                <a:spcPct val="90000"/>
              </a:lnSpc>
              <a:spcBef>
                <a:spcPts val="1000"/>
              </a:spcBef>
              <a:spcAft>
                <a:spcPts val="0"/>
              </a:spcAft>
              <a:buClr>
                <a:schemeClr val="dk1"/>
              </a:buClr>
              <a:buSzPts val="2800"/>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sp>
        <p:nvSpPr>
          <p:cNvPr id="108" name="Google Shape;108;p1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dk1"/>
              </a:buClr>
              <a:buSzPts val="4400"/>
              <a:buFont typeface="Calibri"/>
              <a:buNone/>
            </a:pPr>
            <a:r>
              <a:rPr lang="pl-PL">
                <a:latin typeface="Calibri"/>
                <a:ea typeface="Calibri"/>
                <a:cs typeface="Calibri"/>
                <a:sym typeface="Calibri"/>
              </a:rPr>
              <a:t>MARCIN MARRIED</a:t>
            </a:r>
            <a:endParaRPr/>
          </a:p>
        </p:txBody>
      </p:sp>
      <p:sp>
        <p:nvSpPr>
          <p:cNvPr id="109" name="Google Shape;109;p17"/>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Autofit/>
          </a:bodyPr>
          <a:lstStyle/>
          <a:p>
            <a:pPr indent="-228600" lvl="0" marL="228600" rtl="0" algn="l">
              <a:lnSpc>
                <a:spcPct val="90000"/>
              </a:lnSpc>
              <a:spcBef>
                <a:spcPts val="0"/>
              </a:spcBef>
              <a:spcAft>
                <a:spcPts val="0"/>
              </a:spcAft>
              <a:buClr>
                <a:schemeClr val="dk1"/>
              </a:buClr>
              <a:buSzPts val="1800"/>
              <a:buChar char="•"/>
            </a:pPr>
            <a:r>
              <a:rPr lang="pl-PL" sz="1800">
                <a:latin typeface="Calibri"/>
                <a:ea typeface="Calibri"/>
                <a:cs typeface="Calibri"/>
                <a:sym typeface="Calibri"/>
              </a:rPr>
              <a:t>In 2003, my father married my mother Monika, with whom he has two children, Julia and me.We have one amazing dog.</a:t>
            </a:r>
            <a:endParaRPr/>
          </a:p>
          <a:p>
            <a:pPr indent="0" lvl="0" marL="0" rtl="0" algn="l">
              <a:lnSpc>
                <a:spcPct val="90000"/>
              </a:lnSpc>
              <a:spcBef>
                <a:spcPts val="1000"/>
              </a:spcBef>
              <a:spcAft>
                <a:spcPts val="0"/>
              </a:spcAft>
              <a:buClr>
                <a:schemeClr val="dk1"/>
              </a:buClr>
              <a:buSzPts val="2800"/>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sp>
        <p:nvSpPr>
          <p:cNvPr id="114" name="Google Shape;114;p1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dk1"/>
              </a:buClr>
              <a:buSzPts val="4800"/>
              <a:buFont typeface="Calibri"/>
              <a:buNone/>
            </a:pPr>
            <a:r>
              <a:rPr lang="pl-PL" sz="4800">
                <a:latin typeface="Calibri"/>
                <a:ea typeface="Calibri"/>
                <a:cs typeface="Calibri"/>
                <a:sym typeface="Calibri"/>
              </a:rPr>
              <a:t>DEVELOPMENT JOB</a:t>
            </a:r>
            <a:endParaRPr sz="4800"/>
          </a:p>
        </p:txBody>
      </p:sp>
      <p:sp>
        <p:nvSpPr>
          <p:cNvPr id="115" name="Google Shape;115;p18"/>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chemeClr val="dk1"/>
              </a:buClr>
              <a:buSzPts val="1800"/>
              <a:buNone/>
            </a:pPr>
            <a:r>
              <a:rPr lang="pl-PL" sz="1800">
                <a:latin typeface="Calibri"/>
                <a:ea typeface="Calibri"/>
                <a:cs typeface="Calibri"/>
                <a:sym typeface="Calibri"/>
              </a:rPr>
              <a:t>Since 2003, he has been working in the development industry and is involved in construction. </a:t>
            </a:r>
            <a:endParaRPr/>
          </a:p>
          <a:p>
            <a:pPr indent="0" lvl="0" marL="0" rtl="0" algn="l">
              <a:lnSpc>
                <a:spcPct val="90000"/>
              </a:lnSpc>
              <a:spcBef>
                <a:spcPts val="1000"/>
              </a:spcBef>
              <a:spcAft>
                <a:spcPts val="0"/>
              </a:spcAft>
              <a:buClr>
                <a:schemeClr val="dk1"/>
              </a:buClr>
              <a:buSzPts val="2800"/>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sp>
        <p:nvSpPr>
          <p:cNvPr id="120" name="Google Shape;120;p1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dk1"/>
              </a:buClr>
              <a:buSzPts val="5400"/>
              <a:buFont typeface="Calibri"/>
              <a:buNone/>
            </a:pPr>
            <a:r>
              <a:rPr lang="pl-PL" sz="5400">
                <a:latin typeface="Calibri"/>
                <a:ea typeface="Calibri"/>
                <a:cs typeface="Calibri"/>
                <a:sym typeface="Calibri"/>
              </a:rPr>
              <a:t>MY DAD NOW</a:t>
            </a:r>
            <a:endParaRPr sz="5400"/>
          </a:p>
        </p:txBody>
      </p:sp>
      <p:sp>
        <p:nvSpPr>
          <p:cNvPr id="121" name="Google Shape;121;p19"/>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Autofit/>
          </a:bodyPr>
          <a:lstStyle/>
          <a:p>
            <a:pPr indent="-228600" lvl="0" marL="228600" rtl="0" algn="l">
              <a:lnSpc>
                <a:spcPct val="90000"/>
              </a:lnSpc>
              <a:spcBef>
                <a:spcPts val="0"/>
              </a:spcBef>
              <a:spcAft>
                <a:spcPts val="0"/>
              </a:spcAft>
              <a:buClr>
                <a:schemeClr val="dk1"/>
              </a:buClr>
              <a:buSzPts val="1800"/>
              <a:buChar char="•"/>
            </a:pPr>
            <a:r>
              <a:rPr lang="pl-PL" sz="1800">
                <a:latin typeface="Calibri"/>
                <a:ea typeface="Calibri"/>
                <a:cs typeface="Calibri"/>
                <a:sym typeface="Calibri"/>
              </a:rPr>
              <a:t>Currently, my dad is a director in one of the large apartment building companies all over Poland. Dad likes his job and sometimes goes on a business trip. When he comes back, he tells me about his job and other cities. Last year we managed to go away together. We spent a week in Wrocław, dad went to work and we visited the city.</a:t>
            </a:r>
            <a:endParaRPr/>
          </a:p>
          <a:p>
            <a:pPr indent="0" lvl="0" marL="0" rtl="0" algn="l">
              <a:lnSpc>
                <a:spcPct val="90000"/>
              </a:lnSpc>
              <a:spcBef>
                <a:spcPts val="1000"/>
              </a:spcBef>
              <a:spcAft>
                <a:spcPts val="0"/>
              </a:spcAft>
              <a:buClr>
                <a:schemeClr val="dk1"/>
              </a:buClr>
              <a:buSzPts val="2800"/>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5" name="Shape 125"/>
        <p:cNvGrpSpPr/>
        <p:nvPr/>
      </p:nvGrpSpPr>
      <p:grpSpPr>
        <a:xfrm>
          <a:off x="0" y="0"/>
          <a:ext cx="0" cy="0"/>
          <a:chOff x="0" y="0"/>
          <a:chExt cx="0" cy="0"/>
        </a:xfrm>
      </p:grpSpPr>
      <p:sp>
        <p:nvSpPr>
          <p:cNvPr id="126" name="Google Shape;126;p2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dk1"/>
              </a:buClr>
              <a:buSzPts val="4800"/>
              <a:buFont typeface="Calibri"/>
              <a:buNone/>
            </a:pPr>
            <a:r>
              <a:rPr lang="pl-PL" sz="4800">
                <a:latin typeface="Calibri"/>
                <a:ea typeface="Calibri"/>
                <a:cs typeface="Calibri"/>
                <a:sym typeface="Calibri"/>
              </a:rPr>
              <a:t>THE ACTIVE MAN</a:t>
            </a:r>
            <a:endParaRPr sz="4800"/>
          </a:p>
        </p:txBody>
      </p:sp>
      <p:sp>
        <p:nvSpPr>
          <p:cNvPr id="127" name="Google Shape;127;p20"/>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chemeClr val="dk1"/>
              </a:buClr>
              <a:buSzPts val="1800"/>
              <a:buNone/>
            </a:pPr>
            <a:r>
              <a:rPr lang="pl-PL" sz="1800">
                <a:latin typeface="Calibri"/>
                <a:ea typeface="Calibri"/>
                <a:cs typeface="Calibri"/>
                <a:sym typeface="Calibri"/>
              </a:rPr>
              <a:t> </a:t>
            </a:r>
            <a:endParaRPr/>
          </a:p>
          <a:p>
            <a:pPr indent="0" lvl="0" marL="0" rtl="0" algn="l">
              <a:lnSpc>
                <a:spcPct val="90000"/>
              </a:lnSpc>
              <a:spcBef>
                <a:spcPts val="1000"/>
              </a:spcBef>
              <a:spcAft>
                <a:spcPts val="0"/>
              </a:spcAft>
              <a:buClr>
                <a:schemeClr val="dk1"/>
              </a:buClr>
              <a:buSzPts val="1800"/>
              <a:buNone/>
            </a:pPr>
            <a:r>
              <a:rPr lang="pl-PL" sz="1800">
                <a:latin typeface="Calibri"/>
                <a:ea typeface="Calibri"/>
                <a:cs typeface="Calibri"/>
                <a:sym typeface="Calibri"/>
              </a:rPr>
              <a:t>Dad is an active man, he likes to travel with us and does sports, especially skiing.</a:t>
            </a:r>
            <a:endParaRPr/>
          </a:p>
          <a:p>
            <a:pPr indent="0" lvl="0" marL="0" rtl="0" algn="l">
              <a:lnSpc>
                <a:spcPct val="90000"/>
              </a:lnSpc>
              <a:spcBef>
                <a:spcPts val="1000"/>
              </a:spcBef>
              <a:spcAft>
                <a:spcPts val="0"/>
              </a:spcAft>
              <a:buClr>
                <a:schemeClr val="dk1"/>
              </a:buClr>
              <a:buSzPts val="2800"/>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1" name="Shape 131"/>
        <p:cNvGrpSpPr/>
        <p:nvPr/>
      </p:nvGrpSpPr>
      <p:grpSpPr>
        <a:xfrm>
          <a:off x="0" y="0"/>
          <a:ext cx="0" cy="0"/>
          <a:chOff x="0" y="0"/>
          <a:chExt cx="0" cy="0"/>
        </a:xfrm>
      </p:grpSpPr>
      <p:sp>
        <p:nvSpPr>
          <p:cNvPr id="132" name="Google Shape;132;p2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dk1"/>
              </a:buClr>
              <a:buSzPts val="4400"/>
              <a:buFont typeface="Calibri"/>
              <a:buNone/>
            </a:pPr>
            <a:r>
              <a:rPr lang="pl-PL"/>
              <a:t>My dad in the suit  in the work</a:t>
            </a:r>
            <a:endParaRPr/>
          </a:p>
        </p:txBody>
      </p:sp>
      <p:pic>
        <p:nvPicPr>
          <p:cNvPr descr="Marcin Postuła" id="133" name="Google Shape;133;p21"/>
          <p:cNvPicPr preferRelativeResize="0"/>
          <p:nvPr>
            <p:ph idx="1" type="body"/>
          </p:nvPr>
        </p:nvPicPr>
        <p:blipFill rotWithShape="1">
          <a:blip r:embed="rId3">
            <a:alphaModFix/>
          </a:blip>
          <a:srcRect b="0" l="0" r="0" t="0"/>
          <a:stretch/>
        </p:blipFill>
        <p:spPr>
          <a:xfrm>
            <a:off x="5143500" y="3048794"/>
            <a:ext cx="1905000" cy="19050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Motyw pakietu Office">
  <a:themeElements>
    <a:clrScheme name="Pakiet 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