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8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5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8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5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5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2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8CD3-F852-44E9-A982-135B13455F0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95D0-8769-44E6-BA5E-825B2D6A8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sty Bread Rolls Dolly Shot Stock Video - Download Video Clip N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Tasty bread rolls</a:t>
            </a:r>
          </a:p>
        </p:txBody>
      </p:sp>
    </p:spTree>
    <p:extLst>
      <p:ext uri="{BB962C8B-B14F-4D97-AF65-F5344CB8AC3E}">
        <p14:creationId xmlns:p14="http://schemas.microsoft.com/office/powerpoint/2010/main" val="308451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Leave the rolls to rise in a warm place for about 40 minutes. While they are rising, heat your oven to 220ºC, gas mark 7.</a:t>
            </a:r>
          </a:p>
          <a:p>
            <a:pPr marL="457200" lvl="1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GB" sz="2000" i="1" dirty="0">
                <a:latin typeface="Century Gothic" panose="020B0502020202020204" pitchFamily="34" charset="0"/>
              </a:rPr>
              <a:t>*The rolls won´t rise after they have been in the oven because the yeast is killed by the heat.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554" y="4218575"/>
            <a:ext cx="2746746" cy="209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704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/>
              <a:t> </a:t>
            </a:r>
            <a:r>
              <a:rPr lang="en-GB" sz="3200" dirty="0">
                <a:latin typeface="Century Gothic" panose="020B0502020202020204" pitchFamily="34" charset="0"/>
              </a:rPr>
              <a:t>Brush a little milk over the tops of the rolls. Then, make crosses in the top of some of them by carefully cutting into the dough with a sharp knife.</a:t>
            </a:r>
          </a:p>
          <a:p>
            <a:pPr marL="457200" lvl="1" indent="0">
              <a:buNone/>
            </a:pPr>
            <a:r>
              <a:rPr lang="en-GB" sz="1800" u="sng" dirty="0">
                <a:latin typeface="Century Gothic" panose="020B0502020202020204" pitchFamily="34" charset="0"/>
              </a:rPr>
              <a:t>Optional: </a:t>
            </a:r>
            <a:r>
              <a:rPr lang="en-GB" sz="1800" i="1" dirty="0">
                <a:latin typeface="Century Gothic" panose="020B0502020202020204" pitchFamily="34" charset="0"/>
              </a:rPr>
              <a:t>You could sprinkle poppy or sesame seeds, rolled oats or a little grated cheese over the tops of the rolls BEFORE you put them in the oven.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625" y="4448254"/>
            <a:ext cx="3008275" cy="204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509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10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/>
              <a:t> </a:t>
            </a:r>
            <a:r>
              <a:rPr lang="en-GB" sz="3200" dirty="0">
                <a:latin typeface="Century Gothic" panose="020B0502020202020204" pitchFamily="34" charset="0"/>
              </a:rPr>
              <a:t>Bake the rolls for 12-15 minutes. Wearing oven mitts lift the tray out of the oven. After two minutes, move the rolls onto a wire rack to cool.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943" y="3519206"/>
            <a:ext cx="4347657" cy="279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63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e Rise Of Yeast: How Civilization Was Shaped By Sugar Fung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1912"/>
            <a:ext cx="12302065" cy="69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you know yeast doesn´t look very lively, but it´s actually alive?</a:t>
            </a:r>
            <a:br>
              <a:rPr lang="en-GB" dirty="0"/>
            </a:b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20876"/>
            <a:ext cx="4178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Yeast is made up of teeny tiny living things called micro-organisms. It feeds off a chemical in the flour called starch. As it does this, it gives off a gas that gets trapped in the dough, making it rise. When you break open a bread roll, you can see where the bubbles of gas were trapped inside.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Hungry fungi!!! </a:t>
            </a:r>
          </a:p>
        </p:txBody>
      </p:sp>
      <p:sp>
        <p:nvSpPr>
          <p:cNvPr id="4" name="AutoShape 2" descr="What Is Yeast and What Can It D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9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You will need…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450g strong white bread flour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1 teaspoon salt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2 teaspoons dried easy-blend yeast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300ml warm water that has been boiled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2 tablespoons vegetable oil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Milk</a:t>
            </a:r>
          </a:p>
          <a:p>
            <a:pPr>
              <a:buFont typeface="Century Gothic" panose="020B0502020202020204" pitchFamily="34" charset="0"/>
              <a:buChar char="☺"/>
            </a:pPr>
            <a:r>
              <a:rPr lang="en-GB" dirty="0">
                <a:latin typeface="Century Gothic" panose="020B0502020202020204" pitchFamily="34" charset="0"/>
              </a:rPr>
              <a:t> A greased baking tray</a:t>
            </a:r>
          </a:p>
        </p:txBody>
      </p:sp>
      <p:pic>
        <p:nvPicPr>
          <p:cNvPr id="2054" name="Picture 6" descr="Hovis Strong White Bread Flou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44" y="4298619"/>
            <a:ext cx="1951194" cy="19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ience Source - Teaspoon Filled with Sugar or Sa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772" y="2197800"/>
            <a:ext cx="3632727" cy="24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linson Easy Bake Yeast | Ocad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19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366" y="998587"/>
            <a:ext cx="1602541" cy="16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ectric Kettle With Boiling Water, A Color Hand Drawing. Royalty ...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6615" l="1077" r="90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802" y="4100973"/>
            <a:ext cx="1827568" cy="18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na milk momentum: Growth in awareness attributed to public ...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1439" y="1401915"/>
            <a:ext cx="1242361" cy="132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8" name="Picture 20" descr="Gradassi Extra Virgin Olive Oil | A Taste of Oliv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137" y="4298619"/>
            <a:ext cx="1728675" cy="17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35 Greased Cake Pan Photos - Free &amp; Royalty-Free Stock Photos from ...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77" b="99062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237" y="1629179"/>
            <a:ext cx="1567776" cy="10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600" dirty="0">
                <a:latin typeface="Century Gothic" panose="020B0502020202020204" pitchFamily="34" charset="0"/>
              </a:rPr>
              <a:t> Sift the flour and salt through a sieve into a large bowl. Add the yeast and stir it in, then make a hollow in the middle of the flour.</a:t>
            </a:r>
          </a:p>
          <a:p>
            <a:pPr marL="457200" lvl="1" indent="0">
              <a:buNone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GB" sz="2000" i="1" dirty="0">
                <a:latin typeface="Century Gothic" panose="020B0502020202020204" pitchFamily="34" charset="0"/>
              </a:rPr>
              <a:t>*Brown bread rolls are made with wholemeal bread flour instead of white flour.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99" y="3614556"/>
            <a:ext cx="2319823" cy="152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59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Pour the warm water into a jug and add the oil, then pour the mixture into the hollow. Stir everything with a wooden spoon to make a soft dough.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3602886"/>
            <a:ext cx="3271203" cy="230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3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Dust a clean work surface with flour. Put the dough onto the work surface. To knead the dough, press your knuckles into it. Push it away from you.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501" y="3482605"/>
            <a:ext cx="2993599" cy="246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223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/>
              <a:t> </a:t>
            </a:r>
            <a:r>
              <a:rPr lang="en-GB" sz="3600" dirty="0">
                <a:latin typeface="Century Gothic" panose="020B0502020202020204" pitchFamily="34" charset="0"/>
              </a:rPr>
              <a:t>Fold the dough in half and turn it around. Push it away from you again, then fold it in half and turn it around. Knead the dough for 10 minutes.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32" y="3822700"/>
            <a:ext cx="3403066" cy="248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916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5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Put the dough into a clean bowl and cover the bowl with plastic foodwrap. Then, leave the bowl in a warm place for 1 hour and 30 minutes to rise.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435" y="3602704"/>
            <a:ext cx="3733129" cy="257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508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Sprinkle more flour onto the work surface, then put the dough onto it. Knead the dough again for a minute, to squeeze out any bubbles.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9" y="3661650"/>
            <a:ext cx="3587323" cy="265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69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Step 7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☺"/>
            </a:pPr>
            <a:r>
              <a:rPr lang="en-GB" sz="3200" dirty="0">
                <a:latin typeface="Century Gothic" panose="020B0502020202020204" pitchFamily="34" charset="0"/>
              </a:rPr>
              <a:t> Break the dough into 12 pieces. Roll the pieces into balls and put them onto a greased baking tray with spaces between them.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700" y="3636964"/>
            <a:ext cx="3180544" cy="253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1091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540</Words>
  <Application>Microsoft Macintosh PowerPoint</Application>
  <PresentationFormat>Panoramiczny</PresentationFormat>
  <Paragraphs>40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Tema de Office</vt:lpstr>
      <vt:lpstr>Tasty bread rolls</vt:lpstr>
      <vt:lpstr>You will need…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Do you know yeast doesn´t look very lively, but it´s actually alive?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Tasty bread rolls</dc:title>
  <dc:creator>marta</dc:creator>
  <cp:lastModifiedBy>Justyna Wasek</cp:lastModifiedBy>
  <cp:revision>12</cp:revision>
  <dcterms:created xsi:type="dcterms:W3CDTF">2020-08-18T08:32:03Z</dcterms:created>
  <dcterms:modified xsi:type="dcterms:W3CDTF">2021-09-23T15:00:31Z</dcterms:modified>
</cp:coreProperties>
</file>